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7" r:id="rId3"/>
    <p:sldId id="284" r:id="rId4"/>
    <p:sldId id="285" r:id="rId5"/>
    <p:sldId id="267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4" r:id="rId14"/>
    <p:sldId id="293" r:id="rId15"/>
    <p:sldId id="258" r:id="rId16"/>
  </p:sldIdLst>
  <p:sldSz cx="9144000" cy="5143500" type="screen16x9"/>
  <p:notesSz cx="6858000" cy="9144000"/>
  <p:embeddedFontLst>
    <p:embeddedFont>
      <p:font typeface="Roboto Condensed Light" panose="020B0604020202020204" charset="0"/>
      <p:regular r:id="rId18"/>
      <p:bold r:id="rId19"/>
      <p:italic r:id="rId20"/>
      <p:boldItalic r:id="rId21"/>
    </p:embeddedFont>
    <p:embeddedFont>
      <p:font typeface="Roboto Condensed" panose="020B0604020202020204" charset="0"/>
      <p:regular r:id="rId22"/>
      <p:bold r:id="rId23"/>
      <p:italic r:id="rId24"/>
      <p:boldItalic r:id="rId25"/>
    </p:embeddedFont>
    <p:embeddedFont>
      <p:font typeface="Arv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6D65CC6-559A-451C-8DDC-366DF2741D72}">
  <a:tblStyle styleId="{C6D65CC6-559A-451C-8DDC-366DF2741D7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6D9BC6-8695-43BA-9766-76CE127DCEA3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492E35-3298-49DE-96A9-A08C59DE2183}">
      <dgm:prSet phldrT="[Text]"/>
      <dgm:spPr/>
      <dgm:t>
        <a:bodyPr/>
        <a:lstStyle/>
        <a:p>
          <a:r>
            <a:rPr lang="hr-HR" dirty="0"/>
            <a:t>Učenje pojmova</a:t>
          </a:r>
          <a:endParaRPr lang="en-US" dirty="0"/>
        </a:p>
      </dgm:t>
    </dgm:pt>
    <dgm:pt modelId="{F72B03CA-37D0-4339-9667-1C0EC7F754B1}" type="parTrans" cxnId="{6C39B7B6-CAFA-44E8-A0B3-6A602610FAFA}">
      <dgm:prSet/>
      <dgm:spPr/>
      <dgm:t>
        <a:bodyPr/>
        <a:lstStyle/>
        <a:p>
          <a:endParaRPr lang="en-US"/>
        </a:p>
      </dgm:t>
    </dgm:pt>
    <dgm:pt modelId="{521B7DC6-5779-4E3F-AF23-24CEF9DCBAB6}" type="sibTrans" cxnId="{6C39B7B6-CAFA-44E8-A0B3-6A602610FAFA}">
      <dgm:prSet/>
      <dgm:spPr/>
      <dgm:t>
        <a:bodyPr/>
        <a:lstStyle/>
        <a:p>
          <a:endParaRPr lang="en-US"/>
        </a:p>
      </dgm:t>
    </dgm:pt>
    <dgm:pt modelId="{966AB406-FB0B-4203-AEE8-7FCE5F548AA9}">
      <dgm:prSet phldrT="[Text]"/>
      <dgm:spPr/>
      <dgm:t>
        <a:bodyPr/>
        <a:lstStyle/>
        <a:p>
          <a:r>
            <a:rPr lang="hr-HR" dirty="0"/>
            <a:t>Čitanje literature</a:t>
          </a:r>
          <a:endParaRPr lang="en-US" dirty="0"/>
        </a:p>
      </dgm:t>
    </dgm:pt>
    <dgm:pt modelId="{F03607C5-892A-4C2C-9E1F-B02F94AE819C}" type="parTrans" cxnId="{224A2B27-71E3-41D3-9D5D-66FB3A06D3E6}">
      <dgm:prSet/>
      <dgm:spPr/>
      <dgm:t>
        <a:bodyPr/>
        <a:lstStyle/>
        <a:p>
          <a:endParaRPr lang="en-US"/>
        </a:p>
      </dgm:t>
    </dgm:pt>
    <dgm:pt modelId="{20D85D29-1B19-4D40-876D-421A3F7663E3}" type="sibTrans" cxnId="{224A2B27-71E3-41D3-9D5D-66FB3A06D3E6}">
      <dgm:prSet/>
      <dgm:spPr/>
      <dgm:t>
        <a:bodyPr/>
        <a:lstStyle/>
        <a:p>
          <a:endParaRPr lang="en-US"/>
        </a:p>
      </dgm:t>
    </dgm:pt>
    <dgm:pt modelId="{8CECA304-3E27-4458-8FFA-175B67953213}">
      <dgm:prSet phldrT="[Text]"/>
      <dgm:spPr/>
      <dgm:t>
        <a:bodyPr/>
        <a:lstStyle/>
        <a:p>
          <a:r>
            <a:rPr lang="hr-HR" dirty="0"/>
            <a:t>Implementacija</a:t>
          </a:r>
          <a:endParaRPr lang="en-US" dirty="0"/>
        </a:p>
      </dgm:t>
    </dgm:pt>
    <dgm:pt modelId="{3634CBD7-C031-4FF1-85FB-39D61EE0F998}" type="parTrans" cxnId="{E9A7DF59-754D-4D5F-9E3E-28A2E83F52C5}">
      <dgm:prSet/>
      <dgm:spPr/>
      <dgm:t>
        <a:bodyPr/>
        <a:lstStyle/>
        <a:p>
          <a:endParaRPr lang="en-US"/>
        </a:p>
      </dgm:t>
    </dgm:pt>
    <dgm:pt modelId="{D40F4DC6-A061-49FE-92AF-CFEA9F625187}" type="sibTrans" cxnId="{E9A7DF59-754D-4D5F-9E3E-28A2E83F52C5}">
      <dgm:prSet/>
      <dgm:spPr/>
      <dgm:t>
        <a:bodyPr/>
        <a:lstStyle/>
        <a:p>
          <a:endParaRPr lang="en-US"/>
        </a:p>
      </dgm:t>
    </dgm:pt>
    <dgm:pt modelId="{C637C4C6-992C-4C13-822A-7238B6E383DB}">
      <dgm:prSet phldrT="[Text]"/>
      <dgm:spPr/>
      <dgm:t>
        <a:bodyPr/>
        <a:lstStyle/>
        <a:p>
          <a:r>
            <a:rPr lang="hr-HR" dirty="0"/>
            <a:t>Analiza</a:t>
          </a:r>
          <a:endParaRPr lang="en-US" dirty="0"/>
        </a:p>
      </dgm:t>
    </dgm:pt>
    <dgm:pt modelId="{8D2F372F-6F44-4F55-9668-B7BD9C70BB28}" type="parTrans" cxnId="{CED46ECB-9229-4B5A-A136-800923506F47}">
      <dgm:prSet/>
      <dgm:spPr/>
      <dgm:t>
        <a:bodyPr/>
        <a:lstStyle/>
        <a:p>
          <a:endParaRPr lang="en-US"/>
        </a:p>
      </dgm:t>
    </dgm:pt>
    <dgm:pt modelId="{2E035DFF-A5FF-40CC-ACEF-D395A12DD93E}" type="sibTrans" cxnId="{CED46ECB-9229-4B5A-A136-800923506F47}">
      <dgm:prSet/>
      <dgm:spPr/>
      <dgm:t>
        <a:bodyPr/>
        <a:lstStyle/>
        <a:p>
          <a:endParaRPr lang="en-US"/>
        </a:p>
      </dgm:t>
    </dgm:pt>
    <dgm:pt modelId="{4B3D8810-2404-4BC6-9932-B2596AFA345E}">
      <dgm:prSet phldrT="[Text]"/>
      <dgm:spPr/>
      <dgm:t>
        <a:bodyPr/>
        <a:lstStyle/>
        <a:p>
          <a:r>
            <a:rPr lang="hr-HR" dirty="0"/>
            <a:t>Dokumentacija</a:t>
          </a:r>
          <a:endParaRPr lang="en-US" dirty="0"/>
        </a:p>
      </dgm:t>
    </dgm:pt>
    <dgm:pt modelId="{AF3BDDF3-4F54-4971-A7DC-CA45470B0251}" type="parTrans" cxnId="{1F6DFFB0-C1A4-490E-AC2F-412820039763}">
      <dgm:prSet/>
      <dgm:spPr/>
      <dgm:t>
        <a:bodyPr/>
        <a:lstStyle/>
        <a:p>
          <a:endParaRPr lang="en-US"/>
        </a:p>
      </dgm:t>
    </dgm:pt>
    <dgm:pt modelId="{65834BFF-B87C-4739-950A-47DD2F77441D}" type="sibTrans" cxnId="{1F6DFFB0-C1A4-490E-AC2F-412820039763}">
      <dgm:prSet/>
      <dgm:spPr/>
      <dgm:t>
        <a:bodyPr/>
        <a:lstStyle/>
        <a:p>
          <a:endParaRPr lang="en-US"/>
        </a:p>
      </dgm:t>
    </dgm:pt>
    <dgm:pt modelId="{A5B01615-163D-4510-949C-7000990DAC4B}" type="pres">
      <dgm:prSet presAssocID="{E26D9BC6-8695-43BA-9766-76CE127DCEA3}" presName="rootnode" presStyleCnt="0">
        <dgm:presLayoutVars>
          <dgm:chMax/>
          <dgm:chPref/>
          <dgm:dir/>
          <dgm:animLvl val="lvl"/>
        </dgm:presLayoutVars>
      </dgm:prSet>
      <dgm:spPr/>
    </dgm:pt>
    <dgm:pt modelId="{2C247547-D582-4C56-888D-CF13514E985B}" type="pres">
      <dgm:prSet presAssocID="{20492E35-3298-49DE-96A9-A08C59DE2183}" presName="composite" presStyleCnt="0"/>
      <dgm:spPr/>
    </dgm:pt>
    <dgm:pt modelId="{4B510DFA-B9D2-45DA-B657-8C542AC8DB59}" type="pres">
      <dgm:prSet presAssocID="{20492E35-3298-49DE-96A9-A08C59DE2183}" presName="LShape" presStyleLbl="alignNode1" presStyleIdx="0" presStyleCnt="9" custLinFactNeighborX="-4022" custLinFactNeighborY="0"/>
      <dgm:spPr/>
    </dgm:pt>
    <dgm:pt modelId="{C650DF7A-737B-4629-BE31-B6F872798AC6}" type="pres">
      <dgm:prSet presAssocID="{20492E35-3298-49DE-96A9-A08C59DE218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779AAFE1-E19C-41E8-BCA4-D7FAA848237C}" type="pres">
      <dgm:prSet presAssocID="{20492E35-3298-49DE-96A9-A08C59DE2183}" presName="Triangle" presStyleLbl="alignNode1" presStyleIdx="1" presStyleCnt="9"/>
      <dgm:spPr/>
    </dgm:pt>
    <dgm:pt modelId="{66FB08E4-2B0A-4C47-A79B-4730BE22F4A8}" type="pres">
      <dgm:prSet presAssocID="{521B7DC6-5779-4E3F-AF23-24CEF9DCBAB6}" presName="sibTrans" presStyleCnt="0"/>
      <dgm:spPr/>
    </dgm:pt>
    <dgm:pt modelId="{F74BBB13-1D20-404A-822B-E39A1138F196}" type="pres">
      <dgm:prSet presAssocID="{521B7DC6-5779-4E3F-AF23-24CEF9DCBAB6}" presName="space" presStyleCnt="0"/>
      <dgm:spPr/>
    </dgm:pt>
    <dgm:pt modelId="{A3DBB598-4733-48DA-B743-F03D6FC1874B}" type="pres">
      <dgm:prSet presAssocID="{966AB406-FB0B-4203-AEE8-7FCE5F548AA9}" presName="composite" presStyleCnt="0"/>
      <dgm:spPr/>
    </dgm:pt>
    <dgm:pt modelId="{5B5E22EB-0496-48DD-B104-85CB824E21B3}" type="pres">
      <dgm:prSet presAssocID="{966AB406-FB0B-4203-AEE8-7FCE5F548AA9}" presName="LShape" presStyleLbl="alignNode1" presStyleIdx="2" presStyleCnt="9" custLinFactNeighborY="0"/>
      <dgm:spPr/>
    </dgm:pt>
    <dgm:pt modelId="{86E0C769-7E50-422E-A924-BEF5AFFC9AC2}" type="pres">
      <dgm:prSet presAssocID="{966AB406-FB0B-4203-AEE8-7FCE5F548AA9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CB36197-6CCF-428C-BFDE-DA67F8493A1A}" type="pres">
      <dgm:prSet presAssocID="{966AB406-FB0B-4203-AEE8-7FCE5F548AA9}" presName="Triangle" presStyleLbl="alignNode1" presStyleIdx="3" presStyleCnt="9"/>
      <dgm:spPr/>
    </dgm:pt>
    <dgm:pt modelId="{41DDE69D-C54D-4015-B5A6-C958A30FE6EF}" type="pres">
      <dgm:prSet presAssocID="{20D85D29-1B19-4D40-876D-421A3F7663E3}" presName="sibTrans" presStyleCnt="0"/>
      <dgm:spPr/>
    </dgm:pt>
    <dgm:pt modelId="{762EB16F-DFB3-4D14-B04B-BB9B88FF64F7}" type="pres">
      <dgm:prSet presAssocID="{20D85D29-1B19-4D40-876D-421A3F7663E3}" presName="space" presStyleCnt="0"/>
      <dgm:spPr/>
    </dgm:pt>
    <dgm:pt modelId="{C831AF6E-7FB0-4B11-89A7-3FBCA8A4077B}" type="pres">
      <dgm:prSet presAssocID="{8CECA304-3E27-4458-8FFA-175B67953213}" presName="composite" presStyleCnt="0"/>
      <dgm:spPr/>
    </dgm:pt>
    <dgm:pt modelId="{16A1C115-C041-4315-89C4-3E5F813A8D91}" type="pres">
      <dgm:prSet presAssocID="{8CECA304-3E27-4458-8FFA-175B67953213}" presName="LShape" presStyleLbl="alignNode1" presStyleIdx="4" presStyleCnt="9"/>
      <dgm:spPr/>
    </dgm:pt>
    <dgm:pt modelId="{60F048C2-7202-4B54-A246-715E1CA75E14}" type="pres">
      <dgm:prSet presAssocID="{8CECA304-3E27-4458-8FFA-175B67953213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8B3049E6-C2CB-4731-9CE5-C5BAEFE15B4D}" type="pres">
      <dgm:prSet presAssocID="{8CECA304-3E27-4458-8FFA-175B67953213}" presName="Triangle" presStyleLbl="alignNode1" presStyleIdx="5" presStyleCnt="9"/>
      <dgm:spPr/>
    </dgm:pt>
    <dgm:pt modelId="{2E0856E2-9F4C-4B31-BCC3-B2AE0E7E172C}" type="pres">
      <dgm:prSet presAssocID="{D40F4DC6-A061-49FE-92AF-CFEA9F625187}" presName="sibTrans" presStyleCnt="0"/>
      <dgm:spPr/>
    </dgm:pt>
    <dgm:pt modelId="{52D35533-EF4F-4550-BECC-2589020BB30C}" type="pres">
      <dgm:prSet presAssocID="{D40F4DC6-A061-49FE-92AF-CFEA9F625187}" presName="space" presStyleCnt="0"/>
      <dgm:spPr/>
    </dgm:pt>
    <dgm:pt modelId="{455C3ECC-46AE-4DB9-A967-784C286F6461}" type="pres">
      <dgm:prSet presAssocID="{C637C4C6-992C-4C13-822A-7238B6E383DB}" presName="composite" presStyleCnt="0"/>
      <dgm:spPr/>
    </dgm:pt>
    <dgm:pt modelId="{48FC655B-B584-4119-A36B-7D9301B5A1A6}" type="pres">
      <dgm:prSet presAssocID="{C637C4C6-992C-4C13-822A-7238B6E383DB}" presName="LShape" presStyleLbl="alignNode1" presStyleIdx="6" presStyleCnt="9"/>
      <dgm:spPr/>
    </dgm:pt>
    <dgm:pt modelId="{832B04F5-40EC-45C5-A6E5-3E78C0082E1D}" type="pres">
      <dgm:prSet presAssocID="{C637C4C6-992C-4C13-822A-7238B6E383DB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C4FE6B2-B507-4438-BDFD-38277D00308E}" type="pres">
      <dgm:prSet presAssocID="{C637C4C6-992C-4C13-822A-7238B6E383DB}" presName="Triangle" presStyleLbl="alignNode1" presStyleIdx="7" presStyleCnt="9"/>
      <dgm:spPr/>
    </dgm:pt>
    <dgm:pt modelId="{8C18B6BA-D873-480F-BA53-3554C3743F2B}" type="pres">
      <dgm:prSet presAssocID="{2E035DFF-A5FF-40CC-ACEF-D395A12DD93E}" presName="sibTrans" presStyleCnt="0"/>
      <dgm:spPr/>
    </dgm:pt>
    <dgm:pt modelId="{9374F11E-9B3C-4C33-9EEF-62C3E4F17AE5}" type="pres">
      <dgm:prSet presAssocID="{2E035DFF-A5FF-40CC-ACEF-D395A12DD93E}" presName="space" presStyleCnt="0"/>
      <dgm:spPr/>
    </dgm:pt>
    <dgm:pt modelId="{2D43B5B5-F1B5-4C09-A0AB-4DCEABB22039}" type="pres">
      <dgm:prSet presAssocID="{4B3D8810-2404-4BC6-9932-B2596AFA345E}" presName="composite" presStyleCnt="0"/>
      <dgm:spPr/>
    </dgm:pt>
    <dgm:pt modelId="{A83427D9-3A6F-473F-B566-29280409DB33}" type="pres">
      <dgm:prSet presAssocID="{4B3D8810-2404-4BC6-9932-B2596AFA345E}" presName="LShape" presStyleLbl="alignNode1" presStyleIdx="8" presStyleCnt="9"/>
      <dgm:spPr/>
    </dgm:pt>
    <dgm:pt modelId="{D4C794AF-7828-43F2-B87A-D472C223F8D9}" type="pres">
      <dgm:prSet presAssocID="{4B3D8810-2404-4BC6-9932-B2596AFA345E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259C526-4033-47A2-B29C-6B61D026F65B}" type="presOf" srcId="{C637C4C6-992C-4C13-822A-7238B6E383DB}" destId="{832B04F5-40EC-45C5-A6E5-3E78C0082E1D}" srcOrd="0" destOrd="0" presId="urn:microsoft.com/office/officeart/2009/3/layout/StepUpProcess"/>
    <dgm:cxn modelId="{224A2B27-71E3-41D3-9D5D-66FB3A06D3E6}" srcId="{E26D9BC6-8695-43BA-9766-76CE127DCEA3}" destId="{966AB406-FB0B-4203-AEE8-7FCE5F548AA9}" srcOrd="1" destOrd="0" parTransId="{F03607C5-892A-4C2C-9E1F-B02F94AE819C}" sibTransId="{20D85D29-1B19-4D40-876D-421A3F7663E3}"/>
    <dgm:cxn modelId="{114C926C-FAB6-4E1B-87BF-C3CDC116D056}" type="presOf" srcId="{4B3D8810-2404-4BC6-9932-B2596AFA345E}" destId="{D4C794AF-7828-43F2-B87A-D472C223F8D9}" srcOrd="0" destOrd="0" presId="urn:microsoft.com/office/officeart/2009/3/layout/StepUpProcess"/>
    <dgm:cxn modelId="{EDD04F56-51EB-410A-B643-4E19E9D2304C}" type="presOf" srcId="{966AB406-FB0B-4203-AEE8-7FCE5F548AA9}" destId="{86E0C769-7E50-422E-A924-BEF5AFFC9AC2}" srcOrd="0" destOrd="0" presId="urn:microsoft.com/office/officeart/2009/3/layout/StepUpProcess"/>
    <dgm:cxn modelId="{E9A7DF59-754D-4D5F-9E3E-28A2E83F52C5}" srcId="{E26D9BC6-8695-43BA-9766-76CE127DCEA3}" destId="{8CECA304-3E27-4458-8FFA-175B67953213}" srcOrd="2" destOrd="0" parTransId="{3634CBD7-C031-4FF1-85FB-39D61EE0F998}" sibTransId="{D40F4DC6-A061-49FE-92AF-CFEA9F625187}"/>
    <dgm:cxn modelId="{E3BEC17B-792F-41DD-B39E-D07F47E475E5}" type="presOf" srcId="{20492E35-3298-49DE-96A9-A08C59DE2183}" destId="{C650DF7A-737B-4629-BE31-B6F872798AC6}" srcOrd="0" destOrd="0" presId="urn:microsoft.com/office/officeart/2009/3/layout/StepUpProcess"/>
    <dgm:cxn modelId="{F0FD428E-0E25-4AAB-A51D-CD83D61CA3AC}" type="presOf" srcId="{8CECA304-3E27-4458-8FFA-175B67953213}" destId="{60F048C2-7202-4B54-A246-715E1CA75E14}" srcOrd="0" destOrd="0" presId="urn:microsoft.com/office/officeart/2009/3/layout/StepUpProcess"/>
    <dgm:cxn modelId="{1F6DFFB0-C1A4-490E-AC2F-412820039763}" srcId="{E26D9BC6-8695-43BA-9766-76CE127DCEA3}" destId="{4B3D8810-2404-4BC6-9932-B2596AFA345E}" srcOrd="4" destOrd="0" parTransId="{AF3BDDF3-4F54-4971-A7DC-CA45470B0251}" sibTransId="{65834BFF-B87C-4739-950A-47DD2F77441D}"/>
    <dgm:cxn modelId="{6C39B7B6-CAFA-44E8-A0B3-6A602610FAFA}" srcId="{E26D9BC6-8695-43BA-9766-76CE127DCEA3}" destId="{20492E35-3298-49DE-96A9-A08C59DE2183}" srcOrd="0" destOrd="0" parTransId="{F72B03CA-37D0-4339-9667-1C0EC7F754B1}" sibTransId="{521B7DC6-5779-4E3F-AF23-24CEF9DCBAB6}"/>
    <dgm:cxn modelId="{CED46ECB-9229-4B5A-A136-800923506F47}" srcId="{E26D9BC6-8695-43BA-9766-76CE127DCEA3}" destId="{C637C4C6-992C-4C13-822A-7238B6E383DB}" srcOrd="3" destOrd="0" parTransId="{8D2F372F-6F44-4F55-9668-B7BD9C70BB28}" sibTransId="{2E035DFF-A5FF-40CC-ACEF-D395A12DD93E}"/>
    <dgm:cxn modelId="{5300AFD5-877C-4394-82CE-EC4F46663D4B}" type="presOf" srcId="{E26D9BC6-8695-43BA-9766-76CE127DCEA3}" destId="{A5B01615-163D-4510-949C-7000990DAC4B}" srcOrd="0" destOrd="0" presId="urn:microsoft.com/office/officeart/2009/3/layout/StepUpProcess"/>
    <dgm:cxn modelId="{77BACB8E-245D-4958-A600-A1482A0F0E5C}" type="presParOf" srcId="{A5B01615-163D-4510-949C-7000990DAC4B}" destId="{2C247547-D582-4C56-888D-CF13514E985B}" srcOrd="0" destOrd="0" presId="urn:microsoft.com/office/officeart/2009/3/layout/StepUpProcess"/>
    <dgm:cxn modelId="{05990B75-4499-4473-B9DD-A64B0651AA75}" type="presParOf" srcId="{2C247547-D582-4C56-888D-CF13514E985B}" destId="{4B510DFA-B9D2-45DA-B657-8C542AC8DB59}" srcOrd="0" destOrd="0" presId="urn:microsoft.com/office/officeart/2009/3/layout/StepUpProcess"/>
    <dgm:cxn modelId="{9346D262-E306-477A-BD97-35CDEAB17E13}" type="presParOf" srcId="{2C247547-D582-4C56-888D-CF13514E985B}" destId="{C650DF7A-737B-4629-BE31-B6F872798AC6}" srcOrd="1" destOrd="0" presId="urn:microsoft.com/office/officeart/2009/3/layout/StepUpProcess"/>
    <dgm:cxn modelId="{295635B6-1E8C-47CC-9795-5FAE535DBFE1}" type="presParOf" srcId="{2C247547-D582-4C56-888D-CF13514E985B}" destId="{779AAFE1-E19C-41E8-BCA4-D7FAA848237C}" srcOrd="2" destOrd="0" presId="urn:microsoft.com/office/officeart/2009/3/layout/StepUpProcess"/>
    <dgm:cxn modelId="{94926CDB-6026-4C72-A330-F5EA3775C57F}" type="presParOf" srcId="{A5B01615-163D-4510-949C-7000990DAC4B}" destId="{66FB08E4-2B0A-4C47-A79B-4730BE22F4A8}" srcOrd="1" destOrd="0" presId="urn:microsoft.com/office/officeart/2009/3/layout/StepUpProcess"/>
    <dgm:cxn modelId="{F88D0392-59FF-4615-AC65-E42CA3B1B50E}" type="presParOf" srcId="{66FB08E4-2B0A-4C47-A79B-4730BE22F4A8}" destId="{F74BBB13-1D20-404A-822B-E39A1138F196}" srcOrd="0" destOrd="0" presId="urn:microsoft.com/office/officeart/2009/3/layout/StepUpProcess"/>
    <dgm:cxn modelId="{579D2343-4F05-4F5F-88B9-DD4032513400}" type="presParOf" srcId="{A5B01615-163D-4510-949C-7000990DAC4B}" destId="{A3DBB598-4733-48DA-B743-F03D6FC1874B}" srcOrd="2" destOrd="0" presId="urn:microsoft.com/office/officeart/2009/3/layout/StepUpProcess"/>
    <dgm:cxn modelId="{76DDCE3F-EE91-4210-B7E2-4C0500D6E24D}" type="presParOf" srcId="{A3DBB598-4733-48DA-B743-F03D6FC1874B}" destId="{5B5E22EB-0496-48DD-B104-85CB824E21B3}" srcOrd="0" destOrd="0" presId="urn:microsoft.com/office/officeart/2009/3/layout/StepUpProcess"/>
    <dgm:cxn modelId="{9AE1C667-9F8B-417F-B651-BBC0568D6DF4}" type="presParOf" srcId="{A3DBB598-4733-48DA-B743-F03D6FC1874B}" destId="{86E0C769-7E50-422E-A924-BEF5AFFC9AC2}" srcOrd="1" destOrd="0" presId="urn:microsoft.com/office/officeart/2009/3/layout/StepUpProcess"/>
    <dgm:cxn modelId="{2F0AB437-4B09-4846-929B-2D78D7B2E1F6}" type="presParOf" srcId="{A3DBB598-4733-48DA-B743-F03D6FC1874B}" destId="{ACB36197-6CCF-428C-BFDE-DA67F8493A1A}" srcOrd="2" destOrd="0" presId="urn:microsoft.com/office/officeart/2009/3/layout/StepUpProcess"/>
    <dgm:cxn modelId="{487D924E-DA3F-45F9-B4DF-0B3D0FD58045}" type="presParOf" srcId="{A5B01615-163D-4510-949C-7000990DAC4B}" destId="{41DDE69D-C54D-4015-B5A6-C958A30FE6EF}" srcOrd="3" destOrd="0" presId="urn:microsoft.com/office/officeart/2009/3/layout/StepUpProcess"/>
    <dgm:cxn modelId="{B357FFD1-DA6D-4D1D-B653-8A1D74028D27}" type="presParOf" srcId="{41DDE69D-C54D-4015-B5A6-C958A30FE6EF}" destId="{762EB16F-DFB3-4D14-B04B-BB9B88FF64F7}" srcOrd="0" destOrd="0" presId="urn:microsoft.com/office/officeart/2009/3/layout/StepUpProcess"/>
    <dgm:cxn modelId="{F1EF58E3-0D7E-4EAF-A72C-B80EA88E2179}" type="presParOf" srcId="{A5B01615-163D-4510-949C-7000990DAC4B}" destId="{C831AF6E-7FB0-4B11-89A7-3FBCA8A4077B}" srcOrd="4" destOrd="0" presId="urn:microsoft.com/office/officeart/2009/3/layout/StepUpProcess"/>
    <dgm:cxn modelId="{7E08653B-CD71-4831-9FF2-146BAD5ACA62}" type="presParOf" srcId="{C831AF6E-7FB0-4B11-89A7-3FBCA8A4077B}" destId="{16A1C115-C041-4315-89C4-3E5F813A8D91}" srcOrd="0" destOrd="0" presId="urn:microsoft.com/office/officeart/2009/3/layout/StepUpProcess"/>
    <dgm:cxn modelId="{0734C38B-1E94-4709-81F2-671026C1E4AF}" type="presParOf" srcId="{C831AF6E-7FB0-4B11-89A7-3FBCA8A4077B}" destId="{60F048C2-7202-4B54-A246-715E1CA75E14}" srcOrd="1" destOrd="0" presId="urn:microsoft.com/office/officeart/2009/3/layout/StepUpProcess"/>
    <dgm:cxn modelId="{7182AE36-8A53-4DE7-96B6-1F4FA3922453}" type="presParOf" srcId="{C831AF6E-7FB0-4B11-89A7-3FBCA8A4077B}" destId="{8B3049E6-C2CB-4731-9CE5-C5BAEFE15B4D}" srcOrd="2" destOrd="0" presId="urn:microsoft.com/office/officeart/2009/3/layout/StepUpProcess"/>
    <dgm:cxn modelId="{42784965-6ABD-4BE5-BACB-A152801902DD}" type="presParOf" srcId="{A5B01615-163D-4510-949C-7000990DAC4B}" destId="{2E0856E2-9F4C-4B31-BCC3-B2AE0E7E172C}" srcOrd="5" destOrd="0" presId="urn:microsoft.com/office/officeart/2009/3/layout/StepUpProcess"/>
    <dgm:cxn modelId="{D79C7E4A-51F9-4E76-8C78-F932BF49FBB5}" type="presParOf" srcId="{2E0856E2-9F4C-4B31-BCC3-B2AE0E7E172C}" destId="{52D35533-EF4F-4550-BECC-2589020BB30C}" srcOrd="0" destOrd="0" presId="urn:microsoft.com/office/officeart/2009/3/layout/StepUpProcess"/>
    <dgm:cxn modelId="{378E62DB-E765-4172-BCE2-E87EE55768A6}" type="presParOf" srcId="{A5B01615-163D-4510-949C-7000990DAC4B}" destId="{455C3ECC-46AE-4DB9-A967-784C286F6461}" srcOrd="6" destOrd="0" presId="urn:microsoft.com/office/officeart/2009/3/layout/StepUpProcess"/>
    <dgm:cxn modelId="{7B206163-DCF9-49D0-9E81-B99ADF13FAFB}" type="presParOf" srcId="{455C3ECC-46AE-4DB9-A967-784C286F6461}" destId="{48FC655B-B584-4119-A36B-7D9301B5A1A6}" srcOrd="0" destOrd="0" presId="urn:microsoft.com/office/officeart/2009/3/layout/StepUpProcess"/>
    <dgm:cxn modelId="{28E47AE4-406A-4C54-986E-71D8E3538BC7}" type="presParOf" srcId="{455C3ECC-46AE-4DB9-A967-784C286F6461}" destId="{832B04F5-40EC-45C5-A6E5-3E78C0082E1D}" srcOrd="1" destOrd="0" presId="urn:microsoft.com/office/officeart/2009/3/layout/StepUpProcess"/>
    <dgm:cxn modelId="{82CA9E16-D5AD-420C-B909-54EC7CB808B1}" type="presParOf" srcId="{455C3ECC-46AE-4DB9-A967-784C286F6461}" destId="{FC4FE6B2-B507-4438-BDFD-38277D00308E}" srcOrd="2" destOrd="0" presId="urn:microsoft.com/office/officeart/2009/3/layout/StepUpProcess"/>
    <dgm:cxn modelId="{FC5C05E8-B8A1-4102-BFD8-4D6023E1F68F}" type="presParOf" srcId="{A5B01615-163D-4510-949C-7000990DAC4B}" destId="{8C18B6BA-D873-480F-BA53-3554C3743F2B}" srcOrd="7" destOrd="0" presId="urn:microsoft.com/office/officeart/2009/3/layout/StepUpProcess"/>
    <dgm:cxn modelId="{71139451-66D9-4CFB-8D71-E58199D31253}" type="presParOf" srcId="{8C18B6BA-D873-480F-BA53-3554C3743F2B}" destId="{9374F11E-9B3C-4C33-9EEF-62C3E4F17AE5}" srcOrd="0" destOrd="0" presId="urn:microsoft.com/office/officeart/2009/3/layout/StepUpProcess"/>
    <dgm:cxn modelId="{CBA55EFA-618C-4931-975E-190462235FE5}" type="presParOf" srcId="{A5B01615-163D-4510-949C-7000990DAC4B}" destId="{2D43B5B5-F1B5-4C09-A0AB-4DCEABB22039}" srcOrd="8" destOrd="0" presId="urn:microsoft.com/office/officeart/2009/3/layout/StepUpProcess"/>
    <dgm:cxn modelId="{3BC1A008-1723-4142-874E-C7B1C687FC0C}" type="presParOf" srcId="{2D43B5B5-F1B5-4C09-A0AB-4DCEABB22039}" destId="{A83427D9-3A6F-473F-B566-29280409DB33}" srcOrd="0" destOrd="0" presId="urn:microsoft.com/office/officeart/2009/3/layout/StepUpProcess"/>
    <dgm:cxn modelId="{8D7173E9-2DDE-4A25-940B-6DD4B2685425}" type="presParOf" srcId="{2D43B5B5-F1B5-4C09-A0AB-4DCEABB22039}" destId="{D4C794AF-7828-43F2-B87A-D472C223F8D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10DFA-B9D2-45DA-B657-8C542AC8DB59}">
      <dsp:nvSpPr>
        <dsp:cNvPr id="0" name=""/>
        <dsp:cNvSpPr/>
      </dsp:nvSpPr>
      <dsp:spPr>
        <a:xfrm rot="5400000">
          <a:off x="235877" y="2175414"/>
          <a:ext cx="875545" cy="145688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0DF7A-737B-4629-BE31-B6F872798AC6}">
      <dsp:nvSpPr>
        <dsp:cNvPr id="0" name=""/>
        <dsp:cNvSpPr/>
      </dsp:nvSpPr>
      <dsp:spPr>
        <a:xfrm>
          <a:off x="148322" y="2610710"/>
          <a:ext cx="1315287" cy="1152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400" kern="1200" dirty="0"/>
            <a:t>Učenje pojmova</a:t>
          </a:r>
          <a:endParaRPr lang="en-US" sz="1400" kern="1200" dirty="0"/>
        </a:p>
      </dsp:txBody>
      <dsp:txXfrm>
        <a:off x="148322" y="2610710"/>
        <a:ext cx="1315287" cy="1152926"/>
      </dsp:txXfrm>
    </dsp:sp>
    <dsp:sp modelId="{779AAFE1-E19C-41E8-BCA4-D7FAA848237C}">
      <dsp:nvSpPr>
        <dsp:cNvPr id="0" name=""/>
        <dsp:cNvSpPr/>
      </dsp:nvSpPr>
      <dsp:spPr>
        <a:xfrm>
          <a:off x="1215442" y="2068157"/>
          <a:ext cx="248167" cy="24816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E22EB-0496-48DD-B104-85CB824E21B3}">
      <dsp:nvSpPr>
        <dsp:cNvPr id="0" name=""/>
        <dsp:cNvSpPr/>
      </dsp:nvSpPr>
      <dsp:spPr>
        <a:xfrm rot="5400000">
          <a:off x="1904641" y="1776976"/>
          <a:ext cx="875545" cy="145688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0C769-7E50-422E-A924-BEF5AFFC9AC2}">
      <dsp:nvSpPr>
        <dsp:cNvPr id="0" name=""/>
        <dsp:cNvSpPr/>
      </dsp:nvSpPr>
      <dsp:spPr>
        <a:xfrm>
          <a:off x="1758491" y="2212272"/>
          <a:ext cx="1315287" cy="1152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400" kern="1200" dirty="0"/>
            <a:t>Čitanje literature</a:t>
          </a:r>
          <a:endParaRPr lang="en-US" sz="1400" kern="1200" dirty="0"/>
        </a:p>
      </dsp:txBody>
      <dsp:txXfrm>
        <a:off x="1758491" y="2212272"/>
        <a:ext cx="1315287" cy="1152926"/>
      </dsp:txXfrm>
    </dsp:sp>
    <dsp:sp modelId="{ACB36197-6CCF-428C-BFDE-DA67F8493A1A}">
      <dsp:nvSpPr>
        <dsp:cNvPr id="0" name=""/>
        <dsp:cNvSpPr/>
      </dsp:nvSpPr>
      <dsp:spPr>
        <a:xfrm>
          <a:off x="2825611" y="1669719"/>
          <a:ext cx="248167" cy="24816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1C115-C041-4315-89C4-3E5F813A8D91}">
      <dsp:nvSpPr>
        <dsp:cNvPr id="0" name=""/>
        <dsp:cNvSpPr/>
      </dsp:nvSpPr>
      <dsp:spPr>
        <a:xfrm rot="5400000">
          <a:off x="3514810" y="1378539"/>
          <a:ext cx="875545" cy="145688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048C2-7202-4B54-A246-715E1CA75E14}">
      <dsp:nvSpPr>
        <dsp:cNvPr id="0" name=""/>
        <dsp:cNvSpPr/>
      </dsp:nvSpPr>
      <dsp:spPr>
        <a:xfrm>
          <a:off x="3368659" y="1813835"/>
          <a:ext cx="1315287" cy="1152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400" kern="1200" dirty="0"/>
            <a:t>Implementacija</a:t>
          </a:r>
          <a:endParaRPr lang="en-US" sz="1400" kern="1200" dirty="0"/>
        </a:p>
      </dsp:txBody>
      <dsp:txXfrm>
        <a:off x="3368659" y="1813835"/>
        <a:ext cx="1315287" cy="1152926"/>
      </dsp:txXfrm>
    </dsp:sp>
    <dsp:sp modelId="{8B3049E6-C2CB-4731-9CE5-C5BAEFE15B4D}">
      <dsp:nvSpPr>
        <dsp:cNvPr id="0" name=""/>
        <dsp:cNvSpPr/>
      </dsp:nvSpPr>
      <dsp:spPr>
        <a:xfrm>
          <a:off x="4435779" y="1271281"/>
          <a:ext cx="248167" cy="24816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C655B-B584-4119-A36B-7D9301B5A1A6}">
      <dsp:nvSpPr>
        <dsp:cNvPr id="0" name=""/>
        <dsp:cNvSpPr/>
      </dsp:nvSpPr>
      <dsp:spPr>
        <a:xfrm rot="5400000">
          <a:off x="5124978" y="980101"/>
          <a:ext cx="875545" cy="145688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B04F5-40EC-45C5-A6E5-3E78C0082E1D}">
      <dsp:nvSpPr>
        <dsp:cNvPr id="0" name=""/>
        <dsp:cNvSpPr/>
      </dsp:nvSpPr>
      <dsp:spPr>
        <a:xfrm>
          <a:off x="4978828" y="1415397"/>
          <a:ext cx="1315287" cy="1152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400" kern="1200" dirty="0"/>
            <a:t>Analiza</a:t>
          </a:r>
          <a:endParaRPr lang="en-US" sz="1400" kern="1200" dirty="0"/>
        </a:p>
      </dsp:txBody>
      <dsp:txXfrm>
        <a:off x="4978828" y="1415397"/>
        <a:ext cx="1315287" cy="1152926"/>
      </dsp:txXfrm>
    </dsp:sp>
    <dsp:sp modelId="{FC4FE6B2-B507-4438-BDFD-38277D00308E}">
      <dsp:nvSpPr>
        <dsp:cNvPr id="0" name=""/>
        <dsp:cNvSpPr/>
      </dsp:nvSpPr>
      <dsp:spPr>
        <a:xfrm>
          <a:off x="6045948" y="872843"/>
          <a:ext cx="248167" cy="24816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427D9-3A6F-473F-B566-29280409DB33}">
      <dsp:nvSpPr>
        <dsp:cNvPr id="0" name=""/>
        <dsp:cNvSpPr/>
      </dsp:nvSpPr>
      <dsp:spPr>
        <a:xfrm rot="5400000">
          <a:off x="6735147" y="581663"/>
          <a:ext cx="875545" cy="1456888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794AF-7828-43F2-B87A-D472C223F8D9}">
      <dsp:nvSpPr>
        <dsp:cNvPr id="0" name=""/>
        <dsp:cNvSpPr/>
      </dsp:nvSpPr>
      <dsp:spPr>
        <a:xfrm>
          <a:off x="6588996" y="1016959"/>
          <a:ext cx="1315287" cy="1152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400" kern="1200" dirty="0"/>
            <a:t>Dokumentacija</a:t>
          </a:r>
          <a:endParaRPr lang="en-US" sz="1400" kern="1200" dirty="0"/>
        </a:p>
      </dsp:txBody>
      <dsp:txXfrm>
        <a:off x="6588996" y="1016959"/>
        <a:ext cx="1315287" cy="1152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7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25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763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989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42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32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3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153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850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389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03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7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5" y="4278348"/>
            <a:ext cx="5480828" cy="432996"/>
            <a:chOff x="5582264" y="4646737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4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1" y="4646737"/>
              <a:ext cx="5477861" cy="304551"/>
              <a:chOff x="-24158748" y="330075"/>
              <a:chExt cx="30568422" cy="169950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0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7"/>
            <a:ext cx="3378300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7"/>
            <a:ext cx="3378299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64" name="Shape 164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521435" y="1090750"/>
            <a:ext cx="5532265" cy="29447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hr-HR" dirty="0"/>
              <a:t>       Nenadzirana kategorizacija slika</a:t>
            </a:r>
            <a:br>
              <a:rPr lang="hr-HR" dirty="0"/>
            </a:b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099" y="2712712"/>
            <a:ext cx="1455989" cy="15418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Određivanje broja klastera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sp>
        <p:nvSpPr>
          <p:cNvPr id="13" name="Shape 237"/>
          <p:cNvSpPr txBox="1">
            <a:spLocks noGrp="1"/>
          </p:cNvSpPr>
          <p:nvPr>
            <p:ph type="body" idx="1"/>
          </p:nvPr>
        </p:nvSpPr>
        <p:spPr>
          <a:xfrm>
            <a:off x="453490" y="279609"/>
            <a:ext cx="6132600" cy="3145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Metode lakta -&gt; 10-25  </a:t>
            </a:r>
          </a:p>
          <a:p>
            <a:pPr marL="228600" lvl="0" rtl="0">
              <a:spcBef>
                <a:spcPts val="0"/>
              </a:spcBef>
              <a:spcAft>
                <a:spcPts val="1000"/>
              </a:spcAft>
              <a:buNone/>
            </a:pPr>
            <a:endParaRPr lang="hr-HR" dirty="0"/>
          </a:p>
        </p:txBody>
      </p:sp>
      <p:grpSp>
        <p:nvGrpSpPr>
          <p:cNvPr id="12" name="Shape 945"/>
          <p:cNvGrpSpPr/>
          <p:nvPr/>
        </p:nvGrpSpPr>
        <p:grpSpPr>
          <a:xfrm>
            <a:off x="345564" y="591097"/>
            <a:ext cx="407743" cy="391135"/>
            <a:chOff x="5233525" y="4954450"/>
            <a:chExt cx="538275" cy="516350"/>
          </a:xfrm>
        </p:grpSpPr>
        <p:sp>
          <p:nvSpPr>
            <p:cNvPr id="14" name="Shape 94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94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9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94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9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95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95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95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95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95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95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453" y="1769608"/>
            <a:ext cx="3822523" cy="2866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69608"/>
            <a:ext cx="3770970" cy="282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Klasteriranje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sp>
        <p:nvSpPr>
          <p:cNvPr id="65" name="Shape 237"/>
          <p:cNvSpPr txBox="1">
            <a:spLocks noGrp="1"/>
          </p:cNvSpPr>
          <p:nvPr>
            <p:ph type="body" idx="1"/>
          </p:nvPr>
        </p:nvSpPr>
        <p:spPr>
          <a:xfrm>
            <a:off x="814274" y="1471749"/>
            <a:ext cx="5829015" cy="121049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228600" lvl="0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26" y="1432433"/>
            <a:ext cx="6212327" cy="3361867"/>
          </a:xfrm>
          <a:prstGeom prst="rect">
            <a:avLst/>
          </a:prstGeom>
        </p:spPr>
      </p:pic>
      <p:grpSp>
        <p:nvGrpSpPr>
          <p:cNvPr id="15" name="Shape 945"/>
          <p:cNvGrpSpPr/>
          <p:nvPr/>
        </p:nvGrpSpPr>
        <p:grpSpPr>
          <a:xfrm>
            <a:off x="345564" y="580107"/>
            <a:ext cx="407743" cy="391135"/>
            <a:chOff x="5233525" y="4954450"/>
            <a:chExt cx="538275" cy="516350"/>
          </a:xfrm>
        </p:grpSpPr>
        <p:sp>
          <p:nvSpPr>
            <p:cNvPr id="16" name="Shape 94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94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9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94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9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95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95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95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95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95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" name="Shape 95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205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Rezultati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grpSp>
        <p:nvGrpSpPr>
          <p:cNvPr id="27" name="Shape 654"/>
          <p:cNvGrpSpPr/>
          <p:nvPr/>
        </p:nvGrpSpPr>
        <p:grpSpPr>
          <a:xfrm>
            <a:off x="349653" y="631305"/>
            <a:ext cx="288740" cy="288740"/>
            <a:chOff x="1278900" y="2333250"/>
            <a:chExt cx="381175" cy="381175"/>
          </a:xfrm>
        </p:grpSpPr>
        <p:sp>
          <p:nvSpPr>
            <p:cNvPr id="28" name="Shape 65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65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65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65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407" y="2979769"/>
            <a:ext cx="1635504" cy="924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042" y="1607743"/>
            <a:ext cx="1420475" cy="9446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678" y="4106153"/>
            <a:ext cx="1267464" cy="84286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8313" y="1607743"/>
            <a:ext cx="907199" cy="120959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630" y="4015816"/>
            <a:ext cx="1727320" cy="91548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1441" y="2920546"/>
            <a:ext cx="1184076" cy="109527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1678" y="2873419"/>
            <a:ext cx="1030410" cy="10304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3438" y="4224795"/>
            <a:ext cx="1557467" cy="724222"/>
          </a:xfrm>
          <a:prstGeom prst="rect">
            <a:avLst/>
          </a:prstGeom>
        </p:spPr>
      </p:pic>
      <p:sp>
        <p:nvSpPr>
          <p:cNvPr id="45" name="Shape 237"/>
          <p:cNvSpPr txBox="1">
            <a:spLocks noGrp="1"/>
          </p:cNvSpPr>
          <p:nvPr>
            <p:ph type="body" idx="1"/>
          </p:nvPr>
        </p:nvSpPr>
        <p:spPr>
          <a:xfrm>
            <a:off x="638393" y="1009144"/>
            <a:ext cx="4575515" cy="18661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Primjeri dobro </a:t>
            </a:r>
          </a:p>
          <a:p>
            <a:pPr marL="228600"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hr-HR" dirty="0"/>
              <a:t>    odvojenih klasa</a:t>
            </a:r>
          </a:p>
        </p:txBody>
      </p:sp>
    </p:spTree>
    <p:extLst>
      <p:ext uri="{BB962C8B-B14F-4D97-AF65-F5344CB8AC3E}">
        <p14:creationId xmlns:p14="http://schemas.microsoft.com/office/powerpoint/2010/main" val="2896829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Rezultati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grpSp>
        <p:nvGrpSpPr>
          <p:cNvPr id="27" name="Shape 654"/>
          <p:cNvGrpSpPr/>
          <p:nvPr/>
        </p:nvGrpSpPr>
        <p:grpSpPr>
          <a:xfrm>
            <a:off x="349653" y="631305"/>
            <a:ext cx="288740" cy="288740"/>
            <a:chOff x="1278900" y="2333250"/>
            <a:chExt cx="381175" cy="381175"/>
          </a:xfrm>
        </p:grpSpPr>
        <p:sp>
          <p:nvSpPr>
            <p:cNvPr id="28" name="Shape 65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65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65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65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93" y="1408300"/>
            <a:ext cx="1728864" cy="1721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616" y="1363242"/>
            <a:ext cx="1671342" cy="1661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159" y="1910682"/>
            <a:ext cx="2093966" cy="20939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93" y="3024596"/>
            <a:ext cx="2118904" cy="21189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3835" y="3024596"/>
            <a:ext cx="2118904" cy="211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2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Zaključak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01" y="2282705"/>
            <a:ext cx="3866606" cy="2258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438" y="2247851"/>
            <a:ext cx="3576378" cy="2182774"/>
          </a:xfrm>
          <a:prstGeom prst="rect">
            <a:avLst/>
          </a:prstGeom>
        </p:spPr>
      </p:pic>
      <p:sp>
        <p:nvSpPr>
          <p:cNvPr id="25" name="Shape 237"/>
          <p:cNvSpPr txBox="1">
            <a:spLocks noGrp="1"/>
          </p:cNvSpPr>
          <p:nvPr>
            <p:ph type="body" idx="1"/>
          </p:nvPr>
        </p:nvSpPr>
        <p:spPr>
          <a:xfrm>
            <a:off x="451593" y="859612"/>
            <a:ext cx="6555554" cy="201258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 Rezultati bolji s većom mrežom i više pomoćnih klasa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 Vidljivi rezultati i s malim brojem klasa</a:t>
            </a:r>
          </a:p>
        </p:txBody>
      </p:sp>
      <p:grpSp>
        <p:nvGrpSpPr>
          <p:cNvPr id="26" name="Shape 735"/>
          <p:cNvGrpSpPr/>
          <p:nvPr/>
        </p:nvGrpSpPr>
        <p:grpSpPr>
          <a:xfrm>
            <a:off x="421962" y="654825"/>
            <a:ext cx="333034" cy="241699"/>
            <a:chOff x="3932350" y="3714775"/>
            <a:chExt cx="439650" cy="319075"/>
          </a:xfrm>
        </p:grpSpPr>
        <p:sp>
          <p:nvSpPr>
            <p:cNvPr id="32" name="Shape 73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7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73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7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9464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ctrTitle" idx="4294967295"/>
          </p:nvPr>
        </p:nvSpPr>
        <p:spPr>
          <a:xfrm>
            <a:off x="1336110" y="323000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hr-HR" sz="6000" dirty="0">
                <a:solidFill>
                  <a:srgbClr val="FF9800"/>
                </a:solidFill>
              </a:rPr>
              <a:t>Hvala na pažnji!</a:t>
            </a:r>
            <a:endParaRPr lang="en" sz="6000" dirty="0">
              <a:solidFill>
                <a:srgbClr val="FF9800"/>
              </a:solidFill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58" y="396975"/>
            <a:ext cx="2634201" cy="27441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Tijek projekta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31031208"/>
              </p:ext>
            </p:extLst>
          </p:nvPr>
        </p:nvGraphicFramePr>
        <p:xfrm>
          <a:off x="718324" y="794113"/>
          <a:ext cx="7908086" cy="4635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grpSp>
        <p:nvGrpSpPr>
          <p:cNvPr id="31" name="Shape 823"/>
          <p:cNvGrpSpPr/>
          <p:nvPr/>
        </p:nvGrpSpPr>
        <p:grpSpPr>
          <a:xfrm>
            <a:off x="320725" y="619772"/>
            <a:ext cx="349624" cy="311805"/>
            <a:chOff x="3927500" y="301425"/>
            <a:chExt cx="461550" cy="411625"/>
          </a:xfrm>
        </p:grpSpPr>
        <p:sp>
          <p:nvSpPr>
            <p:cNvPr id="32" name="Shape 824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2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26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2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2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2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3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3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3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33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34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36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3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83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8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4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84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84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843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844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84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846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84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8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84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85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Pregled danog skupa podataka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grpSp>
        <p:nvGrpSpPr>
          <p:cNvPr id="59" name="Shape 557"/>
          <p:cNvGrpSpPr/>
          <p:nvPr/>
        </p:nvGrpSpPr>
        <p:grpSpPr>
          <a:xfrm>
            <a:off x="388922" y="634534"/>
            <a:ext cx="321028" cy="282282"/>
            <a:chOff x="1929775" y="320925"/>
            <a:chExt cx="423800" cy="372650"/>
          </a:xfrm>
        </p:grpSpPr>
        <p:sp>
          <p:nvSpPr>
            <p:cNvPr id="60" name="Shape 55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5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6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56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56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237"/>
          <p:cNvSpPr txBox="1">
            <a:spLocks noGrp="1"/>
          </p:cNvSpPr>
          <p:nvPr>
            <p:ph type="body" idx="1"/>
          </p:nvPr>
        </p:nvSpPr>
        <p:spPr>
          <a:xfrm>
            <a:off x="510690" y="516422"/>
            <a:ext cx="6132600" cy="3145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6889 slika </a:t>
            </a:r>
            <a:endParaRPr lang="en" dirty="0"/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Različite dimenzije i formati</a:t>
            </a:r>
            <a:endParaRPr lang="en" dirty="0"/>
          </a:p>
          <a:p>
            <a:pPr marL="228600" lvl="0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885" y="2210229"/>
            <a:ext cx="4252616" cy="293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8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4892258" cy="79275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Usporedba s drugim skupovima podataka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grpSp>
        <p:nvGrpSpPr>
          <p:cNvPr id="59" name="Shape 557"/>
          <p:cNvGrpSpPr/>
          <p:nvPr/>
        </p:nvGrpSpPr>
        <p:grpSpPr>
          <a:xfrm>
            <a:off x="388922" y="634534"/>
            <a:ext cx="321028" cy="282282"/>
            <a:chOff x="1929775" y="320925"/>
            <a:chExt cx="423800" cy="372650"/>
          </a:xfrm>
        </p:grpSpPr>
        <p:sp>
          <p:nvSpPr>
            <p:cNvPr id="60" name="Shape 55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5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6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56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56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1430"/>
              </p:ext>
            </p:extLst>
          </p:nvPr>
        </p:nvGraphicFramePr>
        <p:xfrm>
          <a:off x="644464" y="1770585"/>
          <a:ext cx="6894016" cy="2133244"/>
        </p:xfrm>
        <a:graphic>
          <a:graphicData uri="http://schemas.openxmlformats.org/drawingml/2006/table">
            <a:tbl>
              <a:tblPr firstRow="1" bandRow="1">
                <a:tableStyleId>{C6D65CC6-559A-451C-8DDC-366DF2741D72}</a:tableStyleId>
              </a:tblPr>
              <a:tblGrid>
                <a:gridCol w="1723504">
                  <a:extLst>
                    <a:ext uri="{9D8B030D-6E8A-4147-A177-3AD203B41FA5}">
                      <a16:colId xmlns:a16="http://schemas.microsoft.com/office/drawing/2014/main" val="1521874519"/>
                    </a:ext>
                  </a:extLst>
                </a:gridCol>
                <a:gridCol w="1723504">
                  <a:extLst>
                    <a:ext uri="{9D8B030D-6E8A-4147-A177-3AD203B41FA5}">
                      <a16:colId xmlns:a16="http://schemas.microsoft.com/office/drawing/2014/main" val="2853108698"/>
                    </a:ext>
                  </a:extLst>
                </a:gridCol>
                <a:gridCol w="1723504">
                  <a:extLst>
                    <a:ext uri="{9D8B030D-6E8A-4147-A177-3AD203B41FA5}">
                      <a16:colId xmlns:a16="http://schemas.microsoft.com/office/drawing/2014/main" val="2464146505"/>
                    </a:ext>
                  </a:extLst>
                </a:gridCol>
                <a:gridCol w="1723504">
                  <a:extLst>
                    <a:ext uri="{9D8B030D-6E8A-4147-A177-3AD203B41FA5}">
                      <a16:colId xmlns:a16="http://schemas.microsoft.com/office/drawing/2014/main" val="2337642098"/>
                    </a:ext>
                  </a:extLst>
                </a:gridCol>
              </a:tblGrid>
              <a:tr h="439568">
                <a:tc>
                  <a:txBody>
                    <a:bodyPr/>
                    <a:lstStyle/>
                    <a:p>
                      <a:pPr algn="ctr"/>
                      <a:r>
                        <a:rPr lang="hr-HR" b="1" dirty="0">
                          <a:solidFill>
                            <a:schemeClr val="bg2"/>
                          </a:solidFill>
                        </a:rPr>
                        <a:t>Skup podataka</a:t>
                      </a:r>
                    </a:p>
                  </a:txBody>
                  <a:tcPr anchor="ctr"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Broj klasa</a:t>
                      </a:r>
                    </a:p>
                  </a:txBody>
                  <a:tcPr anchor="ctr"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Veličina slike</a:t>
                      </a:r>
                    </a:p>
                  </a:txBody>
                  <a:tcPr anchor="ctr"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Broj slika</a:t>
                      </a:r>
                    </a:p>
                  </a:txBody>
                  <a:tcPr anchor="ctr"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019050"/>
                  </a:ext>
                </a:extLst>
              </a:tr>
              <a:tr h="423419"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solidFill>
                            <a:schemeClr val="bg2"/>
                          </a:solidFill>
                        </a:rPr>
                        <a:t>STL-10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96x96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100 000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772035"/>
                  </a:ext>
                </a:extLst>
              </a:tr>
              <a:tr h="423419"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solidFill>
                            <a:schemeClr val="bg2"/>
                          </a:solidFill>
                        </a:rPr>
                        <a:t>CIFAR-10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32x32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60 000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471647"/>
                  </a:ext>
                </a:extLst>
              </a:tr>
              <a:tr h="423419"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solidFill>
                            <a:schemeClr val="bg2"/>
                          </a:solidFill>
                        </a:rPr>
                        <a:t>MNIST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28x28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70 000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627780"/>
                  </a:ext>
                </a:extLst>
              </a:tr>
              <a:tr h="423419"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solidFill>
                            <a:schemeClr val="bg2"/>
                          </a:solidFill>
                        </a:rPr>
                        <a:t>CIFAR-100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32x32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60 000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25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44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hr-HR" sz="2800" dirty="0"/>
              <a:t>Algoritam</a:t>
            </a:r>
            <a:endParaRPr lang="en" sz="2800" dirty="0"/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322" name="Shape 322"/>
          <p:cNvSpPr/>
          <p:nvPr/>
        </p:nvSpPr>
        <p:spPr>
          <a:xfrm>
            <a:off x="2599667" y="1990065"/>
            <a:ext cx="2694075" cy="2463383"/>
          </a:xfrm>
          <a:prstGeom prst="diamond">
            <a:avLst/>
          </a:prstGeom>
          <a:solidFill>
            <a:srgbClr val="C7D3E6"/>
          </a:solidFill>
          <a:ln w="38100" cap="flat" cmpd="sng">
            <a:solidFill>
              <a:srgbClr val="92A8C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hr-HR" sz="18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Učenje značajki </a:t>
            </a:r>
            <a:endParaRPr lang="en" sz="18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350279" y="1888448"/>
            <a:ext cx="2904467" cy="2666618"/>
          </a:xfrm>
          <a:prstGeom prst="diamond">
            <a:avLst/>
          </a:prstGeom>
          <a:noFill/>
          <a:ln w="76200" cap="flat" cmpd="sng">
            <a:solidFill>
              <a:srgbClr val="FF98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hr-HR" sz="1800" dirty="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Augmentacije</a:t>
            </a:r>
            <a:endParaRPr lang="en" sz="1800" dirty="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" name="Shape 323"/>
          <p:cNvSpPr/>
          <p:nvPr/>
        </p:nvSpPr>
        <p:spPr>
          <a:xfrm>
            <a:off x="4620441" y="1888447"/>
            <a:ext cx="2904467" cy="2666618"/>
          </a:xfrm>
          <a:prstGeom prst="diamond">
            <a:avLst/>
          </a:prstGeom>
          <a:noFill/>
          <a:ln w="76200" cap="flat" cmpd="sng">
            <a:solidFill>
              <a:srgbClr val="FF98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hr-HR" sz="1800" dirty="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Klasteriranje</a:t>
            </a:r>
            <a:endParaRPr lang="en" sz="1800" dirty="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931" y="3367720"/>
            <a:ext cx="1025239" cy="1085728"/>
          </a:xfrm>
          <a:prstGeom prst="rect">
            <a:avLst/>
          </a:prstGeom>
        </p:spPr>
      </p:pic>
      <p:grpSp>
        <p:nvGrpSpPr>
          <p:cNvPr id="21" name="Shape 697"/>
          <p:cNvGrpSpPr/>
          <p:nvPr/>
        </p:nvGrpSpPr>
        <p:grpSpPr>
          <a:xfrm>
            <a:off x="263100" y="599933"/>
            <a:ext cx="392063" cy="291504"/>
            <a:chOff x="5247525" y="3007275"/>
            <a:chExt cx="517575" cy="384825"/>
          </a:xfrm>
        </p:grpSpPr>
        <p:sp>
          <p:nvSpPr>
            <p:cNvPr id="22" name="Shape 69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69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Augmentacije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grpSp>
        <p:nvGrpSpPr>
          <p:cNvPr id="59" name="Shape 557"/>
          <p:cNvGrpSpPr/>
          <p:nvPr/>
        </p:nvGrpSpPr>
        <p:grpSpPr>
          <a:xfrm>
            <a:off x="388922" y="634534"/>
            <a:ext cx="321028" cy="282282"/>
            <a:chOff x="1929775" y="320925"/>
            <a:chExt cx="423800" cy="372650"/>
          </a:xfrm>
        </p:grpSpPr>
        <p:sp>
          <p:nvSpPr>
            <p:cNvPr id="60" name="Shape 55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5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6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56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56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237"/>
          <p:cNvSpPr txBox="1">
            <a:spLocks noGrp="1"/>
          </p:cNvSpPr>
          <p:nvPr>
            <p:ph type="body" idx="1"/>
          </p:nvPr>
        </p:nvSpPr>
        <p:spPr>
          <a:xfrm>
            <a:off x="510690" y="1608619"/>
            <a:ext cx="6078174" cy="235971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Rotacija</a:t>
            </a:r>
            <a:endParaRPr lang="en" dirty="0"/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Translacija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Skaliranje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Kontrasti</a:t>
            </a:r>
            <a:endParaRPr lang="en" dirty="0"/>
          </a:p>
          <a:p>
            <a:pPr marL="228600" lvl="0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1388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Augmentacije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grpSp>
        <p:nvGrpSpPr>
          <p:cNvPr id="59" name="Shape 557"/>
          <p:cNvGrpSpPr/>
          <p:nvPr/>
        </p:nvGrpSpPr>
        <p:grpSpPr>
          <a:xfrm>
            <a:off x="388922" y="634534"/>
            <a:ext cx="321028" cy="282282"/>
            <a:chOff x="1929775" y="320925"/>
            <a:chExt cx="423800" cy="372650"/>
          </a:xfrm>
        </p:grpSpPr>
        <p:sp>
          <p:nvSpPr>
            <p:cNvPr id="60" name="Shape 55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5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6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56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56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92" y="1654890"/>
            <a:ext cx="2697818" cy="2692401"/>
          </a:xfrm>
          <a:prstGeom prst="rect">
            <a:avLst/>
          </a:prstGeom>
        </p:spPr>
      </p:pic>
      <p:pic>
        <p:nvPicPr>
          <p:cNvPr id="1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1" y="1365683"/>
            <a:ext cx="3270816" cy="327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71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Učenje značajki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grpSp>
        <p:nvGrpSpPr>
          <p:cNvPr id="59" name="Shape 557"/>
          <p:cNvGrpSpPr/>
          <p:nvPr/>
        </p:nvGrpSpPr>
        <p:grpSpPr>
          <a:xfrm>
            <a:off x="388922" y="634534"/>
            <a:ext cx="321028" cy="282282"/>
            <a:chOff x="1929775" y="320925"/>
            <a:chExt cx="423800" cy="372650"/>
          </a:xfrm>
        </p:grpSpPr>
        <p:sp>
          <p:nvSpPr>
            <p:cNvPr id="60" name="Shape 55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5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6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56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56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Shape 237"/>
          <p:cNvSpPr txBox="1">
            <a:spLocks noGrp="1"/>
          </p:cNvSpPr>
          <p:nvPr>
            <p:ph type="body" idx="1"/>
          </p:nvPr>
        </p:nvSpPr>
        <p:spPr>
          <a:xfrm>
            <a:off x="510690" y="859170"/>
            <a:ext cx="6132600" cy="3145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Konvolucijske neuronske mreže (CNN)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Uzimamo značajke iz potpuno povezanog sloja 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64c5-64c5-128f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hr-HR" dirty="0"/>
              <a:t>64c5-128c5-256c5-512f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0258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hr-HR" sz="2800" dirty="0"/>
              <a:t>Učenje značajki</a:t>
            </a:r>
            <a:endParaRPr lang="en" sz="2800" dirty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99" y="3360965"/>
            <a:ext cx="1025239" cy="1085728"/>
          </a:xfrm>
          <a:prstGeom prst="rect">
            <a:avLst/>
          </a:prstGeom>
        </p:spPr>
      </p:pic>
      <p:grpSp>
        <p:nvGrpSpPr>
          <p:cNvPr id="59" name="Shape 557"/>
          <p:cNvGrpSpPr/>
          <p:nvPr/>
        </p:nvGrpSpPr>
        <p:grpSpPr>
          <a:xfrm>
            <a:off x="388922" y="634534"/>
            <a:ext cx="321028" cy="282282"/>
            <a:chOff x="1929775" y="320925"/>
            <a:chExt cx="423800" cy="372650"/>
          </a:xfrm>
        </p:grpSpPr>
        <p:sp>
          <p:nvSpPr>
            <p:cNvPr id="60" name="Shape 55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55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56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56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56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45" y="1523119"/>
            <a:ext cx="5845378" cy="352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75724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137</Words>
  <Application>Microsoft Office PowerPoint</Application>
  <PresentationFormat>On-screen Show (16:9)</PresentationFormat>
  <Paragraphs>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Roboto Condensed Light</vt:lpstr>
      <vt:lpstr>Roboto Condensed</vt:lpstr>
      <vt:lpstr>Arvo</vt:lpstr>
      <vt:lpstr>Salerio template</vt:lpstr>
      <vt:lpstr>       Nenadzirana kategorizacija slika </vt:lpstr>
      <vt:lpstr>Tijek projekta</vt:lpstr>
      <vt:lpstr>Pregled danog skupa podataka</vt:lpstr>
      <vt:lpstr>Usporedba s drugim skupovima podataka</vt:lpstr>
      <vt:lpstr>Algoritam</vt:lpstr>
      <vt:lpstr>Augmentacije</vt:lpstr>
      <vt:lpstr>Augmentacije</vt:lpstr>
      <vt:lpstr>Učenje značajki</vt:lpstr>
      <vt:lpstr>Učenje značajki</vt:lpstr>
      <vt:lpstr>Određivanje broja klastera</vt:lpstr>
      <vt:lpstr>Klasteriranje</vt:lpstr>
      <vt:lpstr>Rezultati</vt:lpstr>
      <vt:lpstr>Rezultati</vt:lpstr>
      <vt:lpstr>Zaključak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Nenadzirana kategorizacija slika</dc:title>
  <dc:creator>Iva1</dc:creator>
  <cp:lastModifiedBy>Iva1</cp:lastModifiedBy>
  <cp:revision>35</cp:revision>
  <dcterms:modified xsi:type="dcterms:W3CDTF">2017-05-29T21:15:50Z</dcterms:modified>
</cp:coreProperties>
</file>